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F5C07-D2FB-4397-BA13-D8DB9D30FF47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57964-947E-4C95-8ACA-6374C2966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57964-947E-4C95-8ACA-6374C2966B6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C67D-4144-441F-B07D-B03327B9DCB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6BD6-4566-4FE0-802D-A4BB34C1F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C67D-4144-441F-B07D-B03327B9DCB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6BD6-4566-4FE0-802D-A4BB34C1F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C67D-4144-441F-B07D-B03327B9DCB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6BD6-4566-4FE0-802D-A4BB34C1F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C67D-4144-441F-B07D-B03327B9DCB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6BD6-4566-4FE0-802D-A4BB34C1F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C67D-4144-441F-B07D-B03327B9DCB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6BD6-4566-4FE0-802D-A4BB34C1F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C67D-4144-441F-B07D-B03327B9DCB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6BD6-4566-4FE0-802D-A4BB34C1F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C67D-4144-441F-B07D-B03327B9DCB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6BD6-4566-4FE0-802D-A4BB34C1F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C67D-4144-441F-B07D-B03327B9DCB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6BD6-4566-4FE0-802D-A4BB34C1F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C67D-4144-441F-B07D-B03327B9DCB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6BD6-4566-4FE0-802D-A4BB34C1F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C67D-4144-441F-B07D-B03327B9DCB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6BD6-4566-4FE0-802D-A4BB34C1F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C67D-4144-441F-B07D-B03327B9DCB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6BD6-4566-4FE0-802D-A4BB34C1F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BC67D-4144-441F-B07D-B03327B9DCBA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C6BD6-4566-4FE0-802D-A4BB34C1F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8929718" cy="58734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643050"/>
            <a:ext cx="72866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chemeClr val="bg1"/>
                </a:solidFill>
              </a:rPr>
              <a:t>ФОНД </a:t>
            </a:r>
            <a:r>
              <a:rPr lang="ru-RU" sz="4000" b="1" dirty="0" smtClean="0">
                <a:solidFill>
                  <a:schemeClr val="bg1"/>
                </a:solidFill>
              </a:rPr>
              <a:t>РЕДКИХ КНИГ </a:t>
            </a:r>
          </a:p>
          <a:p>
            <a:pPr lvl="0" algn="ctr"/>
            <a:r>
              <a:rPr lang="ru-RU" sz="4000" b="1" dirty="0" smtClean="0">
                <a:solidFill>
                  <a:schemeClr val="bg1"/>
                </a:solidFill>
              </a:rPr>
              <a:t>НАУЧНОЙ </a:t>
            </a:r>
            <a:r>
              <a:rPr lang="ru-RU" sz="4000" b="1" dirty="0">
                <a:solidFill>
                  <a:schemeClr val="bg1"/>
                </a:solidFill>
              </a:rPr>
              <a:t>БИБЛИОТЕКИ </a:t>
            </a:r>
            <a:r>
              <a:rPr lang="ru-RU" sz="4000" b="1" dirty="0" smtClean="0">
                <a:solidFill>
                  <a:schemeClr val="bg1"/>
                </a:solidFill>
              </a:rPr>
              <a:t>ИНСТИТУТА ВУЛКАНОЛОГИИ </a:t>
            </a:r>
          </a:p>
          <a:p>
            <a:pPr lvl="0" algn="ctr"/>
            <a:r>
              <a:rPr lang="ru-RU" sz="4000" b="1" dirty="0" smtClean="0">
                <a:solidFill>
                  <a:schemeClr val="bg1"/>
                </a:solidFill>
              </a:rPr>
              <a:t>И </a:t>
            </a:r>
            <a:r>
              <a:rPr lang="ru-RU" sz="4000" b="1" dirty="0">
                <a:solidFill>
                  <a:schemeClr val="bg1"/>
                </a:solidFill>
              </a:rPr>
              <a:t>СЕЙСМОЛОГИИ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6273225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ПЕРИОДИЧЕСКИЕ ИЗДАНИЯ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Журнал_Вестник-Европ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69019"/>
            <a:ext cx="2168946" cy="3545733"/>
          </a:xfrm>
          <a:prstGeom prst="rect">
            <a:avLst/>
          </a:prstGeom>
        </p:spPr>
      </p:pic>
      <p:pic>
        <p:nvPicPr>
          <p:cNvPr id="4" name="Рисунок 3" descr="Записки ЗСО-РГ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2080554"/>
            <a:ext cx="3241525" cy="4277404"/>
          </a:xfrm>
          <a:prstGeom prst="rect">
            <a:avLst/>
          </a:prstGeom>
        </p:spPr>
      </p:pic>
      <p:pic>
        <p:nvPicPr>
          <p:cNvPr id="6" name="Рисунок 5" descr="Северная_Азия-19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142852"/>
            <a:ext cx="2318308" cy="3429000"/>
          </a:xfrm>
          <a:prstGeom prst="rect">
            <a:avLst/>
          </a:prstGeom>
        </p:spPr>
      </p:pic>
      <p:pic>
        <p:nvPicPr>
          <p:cNvPr id="8" name="Рисунок 7" descr="Советская_Азия-19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16525" y="3000371"/>
            <a:ext cx="2541754" cy="3786215"/>
          </a:xfrm>
          <a:prstGeom prst="rect">
            <a:avLst/>
          </a:prstGeom>
        </p:spPr>
      </p:pic>
      <p:pic>
        <p:nvPicPr>
          <p:cNvPr id="5" name="Рисунок 4" descr="ЗапискиРГО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6069" y="71414"/>
            <a:ext cx="2275087" cy="32263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5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619105"/>
            <a:ext cx="4572032" cy="60960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844" y="142852"/>
            <a:ext cx="885831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КНИГА РЕДКОГО ФОНДА, ПЕРЕВЕДЁННАЯ В ЭЛЕКТРОННУЮ ФОРМУ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orob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801385"/>
            <a:ext cx="4814890" cy="48423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571744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http://irbis.kscnet.ru/jirbis/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лодавецВ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782537"/>
            <a:ext cx="2796588" cy="381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Пийп-Б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602" y="1568223"/>
            <a:ext cx="298563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ергее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1853975"/>
            <a:ext cx="2626624" cy="37561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4348" y="5711627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Б.И. ПИЙП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5640189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М.А. СЕРГЕЕВ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5640189"/>
            <a:ext cx="1988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В.И. ВЛОДАВЕЦ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73543"/>
            <a:ext cx="8786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ФОНД РЕДКИХ КНИГ БЫЛ СОЗДАН НА ОСНОВЕ БИБЛИОТЕК М.А. СЕРГЕЕВА, Б.И. ПИЙПА И В.И. ВЛОДАВЦА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8206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СТАРЕЙШИЕ КНИГИ НАШЕЙ БИБЛИОТЕКИ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алендарь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2928958" cy="3731157"/>
          </a:xfrm>
          <a:prstGeom prst="rect">
            <a:avLst/>
          </a:prstGeom>
        </p:spPr>
      </p:pic>
      <p:pic>
        <p:nvPicPr>
          <p:cNvPr id="7" name="Рисунок 6" descr="Крашенинников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343" y="1857364"/>
            <a:ext cx="3358855" cy="4214842"/>
          </a:xfrm>
          <a:prstGeom prst="rect">
            <a:avLst/>
          </a:prstGeom>
        </p:spPr>
      </p:pic>
      <p:pic>
        <p:nvPicPr>
          <p:cNvPr id="8" name="Рисунок 7" descr="Описание_Сибирского_царств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2500306"/>
            <a:ext cx="3208723" cy="42407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786454"/>
            <a:ext cx="885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МНОГИЕ КНИГИ ПО ЕСТЕСТВЕННЫМ НАУКАМ, ИЗДАННЫЕ БОЛЕЕ 100 ЛЕТ НАЗАД, И СЕГОДНЯ АКТИВНО ИСПОЛЬЗУЮТСЯ НАУЧНЫМИ СОТРУДНИКАМИ НАШЕГО ИНСТИТУТА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улканич_явле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85860"/>
            <a:ext cx="3384101" cy="4357718"/>
          </a:xfrm>
          <a:prstGeom prst="rect">
            <a:avLst/>
          </a:prstGeom>
        </p:spPr>
      </p:pic>
      <p:pic>
        <p:nvPicPr>
          <p:cNvPr id="4" name="Рисунок 3" descr="Метеоролог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500042"/>
            <a:ext cx="2857520" cy="4478309"/>
          </a:xfrm>
          <a:prstGeom prst="rect">
            <a:avLst/>
          </a:prstGeom>
        </p:spPr>
      </p:pic>
      <p:pic>
        <p:nvPicPr>
          <p:cNvPr id="6" name="Рисунок 5" descr="О_механизме_вулк_явлений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928670"/>
            <a:ext cx="3071834" cy="46964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орг_Стеллер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176964"/>
            <a:ext cx="4501888" cy="39665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57290" y="0"/>
            <a:ext cx="6572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КРАЕВЕДЧЕСКОЙ ЧАСТИ РЕДКОГО ФОНДА СОБРАНЫ КНИГИ ПО ИСТОРИИ КАМЧАТКИ, КУРИЛ, СИБИРИ, ЧУКОТКИ, ДАЛЬНЕГО ВОСТОКА.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Voyage_Siberi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00108"/>
            <a:ext cx="5543747" cy="2928957"/>
          </a:xfrm>
          <a:prstGeom prst="rect">
            <a:avLst/>
          </a:prstGeom>
        </p:spPr>
      </p:pic>
      <p:pic>
        <p:nvPicPr>
          <p:cNvPr id="5" name="Рисунок 4" descr="Through_Siberia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046" y="3786190"/>
            <a:ext cx="1921300" cy="2928958"/>
          </a:xfrm>
          <a:prstGeom prst="rect">
            <a:avLst/>
          </a:prstGeom>
        </p:spPr>
      </p:pic>
      <p:pic>
        <p:nvPicPr>
          <p:cNvPr id="6" name="Рисунок 5" descr="Through_Siberia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3714728"/>
            <a:ext cx="2108011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орона_Камчат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14290"/>
            <a:ext cx="5412077" cy="42755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5688" y="6215082"/>
            <a:ext cx="885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ЛИТЕРАТУРА, ПОСВЯЩЕННАЯ ОБОРОНЕ ПЕТРОПАВЛОВСКА 1854 ГОДА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О_нападении_анг_фран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2063840"/>
            <a:ext cx="3071834" cy="4079779"/>
          </a:xfrm>
          <a:prstGeom prst="rect">
            <a:avLst/>
          </a:prstGeom>
        </p:spPr>
      </p:pic>
      <p:pic>
        <p:nvPicPr>
          <p:cNvPr id="5" name="Рисунок 4" descr="Петропавл_порт-Камчатк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4" y="500042"/>
            <a:ext cx="3242371" cy="52950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3108" y="214290"/>
            <a:ext cx="67395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НАРЯДУ С ОФИЦАЛЬНЫМИ ИЗДАНИЯМИ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УВИДЕТЬ НАУЧНЫЕ И НАУЧНО-ПОПУЛЯРНЫЕ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О_землетрясениях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928670"/>
            <a:ext cx="3357586" cy="5836341"/>
          </a:xfrm>
          <a:prstGeom prst="rect">
            <a:avLst/>
          </a:prstGeom>
        </p:spPr>
      </p:pic>
      <p:pic>
        <p:nvPicPr>
          <p:cNvPr id="4" name="Рисунок 3" descr="Сборник_постановлени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928670"/>
            <a:ext cx="3429024" cy="57888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900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ПЕРВОЕ В РОССИИ ХУДОЖЕСТВЕННОЕ ПРОИЗВЕДЕНИЕ, ПОСВЯЩЕННОЕ КАМЧАТКЕ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мчадалка_Калашник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865011"/>
            <a:ext cx="4000528" cy="5921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14"/>
            <a:ext cx="8143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СПРАВОЧНАЯ ЛИТЕРАТУРА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Энциклопед_словарь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642918"/>
            <a:ext cx="2928958" cy="4160907"/>
          </a:xfrm>
          <a:prstGeom prst="rect">
            <a:avLst/>
          </a:prstGeom>
        </p:spPr>
      </p:pic>
      <p:pic>
        <p:nvPicPr>
          <p:cNvPr id="6" name="Рисунок 5" descr="Энциклопед_словарь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714356"/>
            <a:ext cx="4214842" cy="3092275"/>
          </a:xfrm>
          <a:prstGeom prst="rect">
            <a:avLst/>
          </a:prstGeom>
        </p:spPr>
      </p:pic>
      <p:pic>
        <p:nvPicPr>
          <p:cNvPr id="3" name="Рисунок 2" descr="Параллельные словари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298" y="3571876"/>
            <a:ext cx="2489388" cy="3286124"/>
          </a:xfrm>
          <a:prstGeom prst="rect">
            <a:avLst/>
          </a:prstGeom>
        </p:spPr>
      </p:pic>
      <p:pic>
        <p:nvPicPr>
          <p:cNvPr id="4" name="Рисунок 3" descr="Параллельные словари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3857628"/>
            <a:ext cx="4429156" cy="29410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123</Words>
  <Application>Microsoft Office PowerPoint</Application>
  <PresentationFormat>Экран (4:3)</PresentationFormat>
  <Paragraphs>19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</cp:lastModifiedBy>
  <cp:revision>52</cp:revision>
  <dcterms:created xsi:type="dcterms:W3CDTF">2018-04-09T02:59:52Z</dcterms:created>
  <dcterms:modified xsi:type="dcterms:W3CDTF">2018-04-16T22:47:31Z</dcterms:modified>
</cp:coreProperties>
</file>